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image" Target="../media/image1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image" Target="../media/image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5F41C8-21DF-4131-9EDE-43A6157C4FF8}" type="doc">
      <dgm:prSet loTypeId="urn:microsoft.com/office/officeart/2008/layout/AscendingPictureAccentProcess" loCatId="pictur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78561971-E3F2-4012-84DB-ADC50E88692E}">
      <dgm:prSet phldrT="[Texto]"/>
      <dgm:spPr/>
      <dgm:t>
        <a:bodyPr/>
        <a:lstStyle/>
        <a:p>
          <a:r>
            <a:rPr lang="es-CO" dirty="0" smtClean="0"/>
            <a:t>ADN </a:t>
          </a:r>
          <a:endParaRPr lang="es-CO" dirty="0"/>
        </a:p>
      </dgm:t>
    </dgm:pt>
    <dgm:pt modelId="{C86DDFA0-C752-4D79-990A-DC0528976FAF}" type="parTrans" cxnId="{6B741C24-2834-4033-A3AC-61BDF944E1CC}">
      <dgm:prSet/>
      <dgm:spPr/>
      <dgm:t>
        <a:bodyPr/>
        <a:lstStyle/>
        <a:p>
          <a:endParaRPr lang="es-CO"/>
        </a:p>
      </dgm:t>
    </dgm:pt>
    <dgm:pt modelId="{C73AABDB-FF23-4728-B5CA-4EA0324E47B4}" type="sibTrans" cxnId="{6B741C24-2834-4033-A3AC-61BDF944E1CC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</dgm:spPr>
      <dgm:t>
        <a:bodyPr/>
        <a:lstStyle/>
        <a:p>
          <a:endParaRPr lang="es-CO"/>
        </a:p>
      </dgm:t>
    </dgm:pt>
    <dgm:pt modelId="{6062FC6F-DA64-48E1-95BD-4442F3B85F71}">
      <dgm:prSet phldrT="[Texto]"/>
      <dgm:spPr/>
      <dgm:t>
        <a:bodyPr/>
        <a:lstStyle/>
        <a:p>
          <a:r>
            <a:rPr lang="es-CO" dirty="0" smtClean="0"/>
            <a:t>Es un polinucleótido que contiene la información genética usada en el desarrollo y  funcionamiento de los organismos y es responsable de la transmisión hereditaria.</a:t>
          </a:r>
          <a:endParaRPr lang="es-CO" dirty="0"/>
        </a:p>
      </dgm:t>
    </dgm:pt>
    <dgm:pt modelId="{DDFFFD2B-1333-4EF5-85D5-0CF69CB83E81}" type="parTrans" cxnId="{C7A85660-61FA-4D67-B2BF-6374071167FE}">
      <dgm:prSet/>
      <dgm:spPr/>
      <dgm:t>
        <a:bodyPr/>
        <a:lstStyle/>
        <a:p>
          <a:endParaRPr lang="es-CO"/>
        </a:p>
      </dgm:t>
    </dgm:pt>
    <dgm:pt modelId="{C0007266-CEB0-4D8C-A7AD-2E0AFD9CF12B}" type="sibTrans" cxnId="{C7A85660-61FA-4D67-B2BF-6374071167FE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</dgm:spPr>
      <dgm:t>
        <a:bodyPr/>
        <a:lstStyle/>
        <a:p>
          <a:endParaRPr lang="es-CO"/>
        </a:p>
      </dgm:t>
    </dgm:pt>
    <dgm:pt modelId="{EBE3BF6A-3571-4738-ADDA-8EF79ABE6A24}">
      <dgm:prSet phldrT="[Texto]"/>
      <dgm:spPr/>
      <dgm:t>
        <a:bodyPr/>
        <a:lstStyle/>
        <a:p>
          <a:r>
            <a:rPr lang="es-CO" dirty="0" smtClean="0"/>
            <a:t>Está en los núcleos celulares, mitocondrias y cloroplastos  (células vegetales)</a:t>
          </a:r>
          <a:endParaRPr lang="es-CO" dirty="0"/>
        </a:p>
      </dgm:t>
    </dgm:pt>
    <dgm:pt modelId="{DCB58FDC-6C1C-4983-8D52-42BD10DF74E2}" type="parTrans" cxnId="{1E0F3EAA-66FE-4E5A-A114-E06C72E70340}">
      <dgm:prSet/>
      <dgm:spPr/>
      <dgm:t>
        <a:bodyPr/>
        <a:lstStyle/>
        <a:p>
          <a:endParaRPr lang="es-CO"/>
        </a:p>
      </dgm:t>
    </dgm:pt>
    <dgm:pt modelId="{D9B6DFA7-486A-490C-B128-A8BA010AE4E5}" type="sibTrans" cxnId="{1E0F3EAA-66FE-4E5A-A114-E06C72E70340}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5000" r="-55000"/>
          </a:stretch>
        </a:blipFill>
      </dgm:spPr>
      <dgm:t>
        <a:bodyPr/>
        <a:lstStyle/>
        <a:p>
          <a:endParaRPr lang="es-CO"/>
        </a:p>
      </dgm:t>
    </dgm:pt>
    <dgm:pt modelId="{6F4A410E-2517-4398-A486-F9F76ABA2A11}" type="pres">
      <dgm:prSet presAssocID="{B95F41C8-21DF-4131-9EDE-43A6157C4FF8}" presName="Name0" presStyleCnt="0">
        <dgm:presLayoutVars>
          <dgm:chMax val="7"/>
          <dgm:chPref val="7"/>
          <dgm:dir/>
        </dgm:presLayoutVars>
      </dgm:prSet>
      <dgm:spPr/>
    </dgm:pt>
    <dgm:pt modelId="{63AF48BB-3FFF-4CCA-A28E-D875958038F2}" type="pres">
      <dgm:prSet presAssocID="{B95F41C8-21DF-4131-9EDE-43A6157C4FF8}" presName="dot1" presStyleLbl="alignNode1" presStyleIdx="0" presStyleCnt="12" custLinFactX="-200000" custLinFactY="100000" custLinFactNeighborX="-258114" custLinFactNeighborY="168701"/>
      <dgm:spPr/>
    </dgm:pt>
    <dgm:pt modelId="{602A17BB-35BA-4166-89F8-BC9CC8A7AE21}" type="pres">
      <dgm:prSet presAssocID="{B95F41C8-21DF-4131-9EDE-43A6157C4FF8}" presName="dot2" presStyleLbl="alignNode1" presStyleIdx="1" presStyleCnt="12" custLinFactX="-200000" custLinFactY="109041" custLinFactNeighborX="-200697" custLinFactNeighborY="200000"/>
      <dgm:spPr/>
    </dgm:pt>
    <dgm:pt modelId="{6F940845-6F9C-44F4-B283-4BD3588B50A1}" type="pres">
      <dgm:prSet presAssocID="{B95F41C8-21DF-4131-9EDE-43A6157C4FF8}" presName="dot3" presStyleLbl="alignNode1" presStyleIdx="2" presStyleCnt="12" custLinFactX="-199820" custLinFactY="168448" custLinFactNeighborX="-200000" custLinFactNeighborY="200000"/>
      <dgm:spPr/>
    </dgm:pt>
    <dgm:pt modelId="{97A60865-A377-41C9-AECF-6BA8854A23E3}" type="pres">
      <dgm:prSet presAssocID="{B95F41C8-21DF-4131-9EDE-43A6157C4FF8}" presName="dot4" presStyleLbl="alignNode1" presStyleIdx="3" presStyleCnt="12" custLinFactX="-373244" custLinFactNeighborX="-400000" custLinFactNeighborY="8298"/>
      <dgm:spPr/>
    </dgm:pt>
    <dgm:pt modelId="{1B86FEBD-D219-46D0-9472-2402B3ADDEB1}" type="pres">
      <dgm:prSet presAssocID="{B95F41C8-21DF-4131-9EDE-43A6157C4FF8}" presName="dot5" presStyleLbl="alignNode1" presStyleIdx="4" presStyleCnt="12" custLinFactX="-362785" custLinFactNeighborX="-400000" custLinFactNeighborY="20259"/>
      <dgm:spPr/>
    </dgm:pt>
    <dgm:pt modelId="{05770A6B-7665-4476-8D25-9E96B5F9B13F}" type="pres">
      <dgm:prSet presAssocID="{B95F41C8-21DF-4131-9EDE-43A6157C4FF8}" presName="dotArrow1" presStyleLbl="alignNode1" presStyleIdx="5" presStyleCnt="12"/>
      <dgm:spPr/>
    </dgm:pt>
    <dgm:pt modelId="{F71AC083-55C4-4929-A46B-6B203BAB0BFC}" type="pres">
      <dgm:prSet presAssocID="{B95F41C8-21DF-4131-9EDE-43A6157C4FF8}" presName="dotArrow2" presStyleLbl="alignNode1" presStyleIdx="6" presStyleCnt="12"/>
      <dgm:spPr/>
    </dgm:pt>
    <dgm:pt modelId="{D2642EA7-BAC5-4997-821D-486CE560BE4B}" type="pres">
      <dgm:prSet presAssocID="{B95F41C8-21DF-4131-9EDE-43A6157C4FF8}" presName="dotArrow3" presStyleLbl="alignNode1" presStyleIdx="7" presStyleCnt="12"/>
      <dgm:spPr/>
    </dgm:pt>
    <dgm:pt modelId="{B2E8F999-1BD6-4C49-A3A9-AE3AB8E3FD2D}" type="pres">
      <dgm:prSet presAssocID="{B95F41C8-21DF-4131-9EDE-43A6157C4FF8}" presName="dotArrow4" presStyleLbl="alignNode1" presStyleIdx="8" presStyleCnt="12"/>
      <dgm:spPr/>
    </dgm:pt>
    <dgm:pt modelId="{CC236D9A-C102-483D-848B-3C811C35F8A2}" type="pres">
      <dgm:prSet presAssocID="{B95F41C8-21DF-4131-9EDE-43A6157C4FF8}" presName="dotArrow5" presStyleLbl="alignNode1" presStyleIdx="9" presStyleCnt="12"/>
      <dgm:spPr/>
    </dgm:pt>
    <dgm:pt modelId="{BF39B92F-4EC4-4C33-B471-8737011F84BF}" type="pres">
      <dgm:prSet presAssocID="{B95F41C8-21DF-4131-9EDE-43A6157C4FF8}" presName="dotArrow6" presStyleLbl="alignNode1" presStyleIdx="10" presStyleCnt="12"/>
      <dgm:spPr/>
    </dgm:pt>
    <dgm:pt modelId="{F7253694-FAF9-4A5D-B7CF-E21C439B3B70}" type="pres">
      <dgm:prSet presAssocID="{B95F41C8-21DF-4131-9EDE-43A6157C4FF8}" presName="dotArrow7" presStyleLbl="alignNode1" presStyleIdx="11" presStyleCnt="12"/>
      <dgm:spPr/>
    </dgm:pt>
    <dgm:pt modelId="{0DDA463D-BCFF-4CD5-9A2D-8D803EA094C6}" type="pres">
      <dgm:prSet presAssocID="{78561971-E3F2-4012-84DB-ADC50E88692E}" presName="parTx1" presStyleLbl="node1" presStyleIdx="0" presStyleCnt="3" custScaleX="53980" custScaleY="76448" custLinFactNeighborX="-12868" custLinFactNeighborY="83136"/>
      <dgm:spPr/>
    </dgm:pt>
    <dgm:pt modelId="{1DB55BC8-C8D3-4BE9-B677-56DEDDD6F48E}" type="pres">
      <dgm:prSet presAssocID="{C73AABDB-FF23-4728-B5CA-4EA0324E47B4}" presName="picture1" presStyleCnt="0"/>
      <dgm:spPr/>
    </dgm:pt>
    <dgm:pt modelId="{00A7F903-F22E-4A9F-B3C9-483BDF336FC5}" type="pres">
      <dgm:prSet presAssocID="{C73AABDB-FF23-4728-B5CA-4EA0324E47B4}" presName="imageRepeatNode" presStyleLbl="fgImgPlace1" presStyleIdx="0" presStyleCnt="3" custScaleX="111421" custScaleY="113109" custLinFactNeighborX="-7808" custLinFactNeighborY="85387"/>
      <dgm:spPr/>
    </dgm:pt>
    <dgm:pt modelId="{50DA53D2-14FD-4DE1-A0F2-7552017EBAFE}" type="pres">
      <dgm:prSet presAssocID="{6062FC6F-DA64-48E1-95BD-4442F3B85F71}" presName="parTx2" presStyleLbl="node1" presStyleIdx="1" presStyleCnt="3" custScaleX="125872" custScaleY="239756" custLinFactNeighborX="-4785" custLinFactNeighborY="-11333"/>
      <dgm:spPr/>
      <dgm:t>
        <a:bodyPr/>
        <a:lstStyle/>
        <a:p>
          <a:endParaRPr lang="es-CO"/>
        </a:p>
      </dgm:t>
    </dgm:pt>
    <dgm:pt modelId="{91EE3B0E-D952-42D0-A819-81141BE98FC6}" type="pres">
      <dgm:prSet presAssocID="{C0007266-CEB0-4D8C-A7AD-2E0AFD9CF12B}" presName="picture2" presStyleCnt="0"/>
      <dgm:spPr/>
    </dgm:pt>
    <dgm:pt modelId="{9AB2F135-6F3E-4DAF-9791-7353F60F3CDF}" type="pres">
      <dgm:prSet presAssocID="{C0007266-CEB0-4D8C-A7AD-2E0AFD9CF12B}" presName="imageRepeatNode" presStyleLbl="fgImgPlace1" presStyleIdx="1" presStyleCnt="3" custLinFactNeighborX="-44742" custLinFactNeighborY="17701"/>
      <dgm:spPr/>
    </dgm:pt>
    <dgm:pt modelId="{CF21A958-A87C-499F-B88A-69600B4C88EF}" type="pres">
      <dgm:prSet presAssocID="{EBE3BF6A-3571-4738-ADDA-8EF79ABE6A24}" presName="parTx3" presStyleLbl="node1" presStyleIdx="2" presStyleCnt="3" custScaleX="116009" custScaleY="190660" custLinFactNeighborX="-22945" custLinFactNeighborY="-54250"/>
      <dgm:spPr/>
      <dgm:t>
        <a:bodyPr/>
        <a:lstStyle/>
        <a:p>
          <a:endParaRPr lang="es-CO"/>
        </a:p>
      </dgm:t>
    </dgm:pt>
    <dgm:pt modelId="{025CF8AF-2C9A-47FD-9F01-BFD2E5DD4411}" type="pres">
      <dgm:prSet presAssocID="{D9B6DFA7-486A-490C-B128-A8BA010AE4E5}" presName="picture3" presStyleCnt="0"/>
      <dgm:spPr/>
    </dgm:pt>
    <dgm:pt modelId="{E9D226FA-531E-4A43-AC3F-39DB42875EB6}" type="pres">
      <dgm:prSet presAssocID="{D9B6DFA7-486A-490C-B128-A8BA010AE4E5}" presName="imageRepeatNode" presStyleLbl="fgImgPlace1" presStyleIdx="2" presStyleCnt="3" custScaleX="95071" custScaleY="86892" custLinFactNeighborX="-61787" custLinFactNeighborY="5668"/>
      <dgm:spPr/>
    </dgm:pt>
  </dgm:ptLst>
  <dgm:cxnLst>
    <dgm:cxn modelId="{1AAB01BA-4725-45B0-AAAA-0C8BD031CDD8}" type="presOf" srcId="{78561971-E3F2-4012-84DB-ADC50E88692E}" destId="{0DDA463D-BCFF-4CD5-9A2D-8D803EA094C6}" srcOrd="0" destOrd="0" presId="urn:microsoft.com/office/officeart/2008/layout/AscendingPictureAccentProcess"/>
    <dgm:cxn modelId="{F4AAE64F-DA8D-4AAB-9D3C-2BBB47E7B50C}" type="presOf" srcId="{D9B6DFA7-486A-490C-B128-A8BA010AE4E5}" destId="{E9D226FA-531E-4A43-AC3F-39DB42875EB6}" srcOrd="0" destOrd="0" presId="urn:microsoft.com/office/officeart/2008/layout/AscendingPictureAccentProcess"/>
    <dgm:cxn modelId="{CC1C8BDB-B601-44DD-81D1-2E227B4036D3}" type="presOf" srcId="{C0007266-CEB0-4D8C-A7AD-2E0AFD9CF12B}" destId="{9AB2F135-6F3E-4DAF-9791-7353F60F3CDF}" srcOrd="0" destOrd="0" presId="urn:microsoft.com/office/officeart/2008/layout/AscendingPictureAccentProcess"/>
    <dgm:cxn modelId="{1CB22631-2B64-4A01-B7A4-14F0C07A5FD3}" type="presOf" srcId="{B95F41C8-21DF-4131-9EDE-43A6157C4FF8}" destId="{6F4A410E-2517-4398-A486-F9F76ABA2A11}" srcOrd="0" destOrd="0" presId="urn:microsoft.com/office/officeart/2008/layout/AscendingPictureAccentProcess"/>
    <dgm:cxn modelId="{6B741C24-2834-4033-A3AC-61BDF944E1CC}" srcId="{B95F41C8-21DF-4131-9EDE-43A6157C4FF8}" destId="{78561971-E3F2-4012-84DB-ADC50E88692E}" srcOrd="0" destOrd="0" parTransId="{C86DDFA0-C752-4D79-990A-DC0528976FAF}" sibTransId="{C73AABDB-FF23-4728-B5CA-4EA0324E47B4}"/>
    <dgm:cxn modelId="{6CC00624-6E06-46D1-B8C1-859AAC04175B}" type="presOf" srcId="{C73AABDB-FF23-4728-B5CA-4EA0324E47B4}" destId="{00A7F903-F22E-4A9F-B3C9-483BDF336FC5}" srcOrd="0" destOrd="0" presId="urn:microsoft.com/office/officeart/2008/layout/AscendingPictureAccentProcess"/>
    <dgm:cxn modelId="{42DC9E04-3939-43DF-BAF6-BF675AB0B302}" type="presOf" srcId="{6062FC6F-DA64-48E1-95BD-4442F3B85F71}" destId="{50DA53D2-14FD-4DE1-A0F2-7552017EBAFE}" srcOrd="0" destOrd="0" presId="urn:microsoft.com/office/officeart/2008/layout/AscendingPictureAccentProcess"/>
    <dgm:cxn modelId="{2C2AA7A2-A308-416E-BBBF-32373CBDE1EA}" type="presOf" srcId="{EBE3BF6A-3571-4738-ADDA-8EF79ABE6A24}" destId="{CF21A958-A87C-499F-B88A-69600B4C88EF}" srcOrd="0" destOrd="0" presId="urn:microsoft.com/office/officeart/2008/layout/AscendingPictureAccentProcess"/>
    <dgm:cxn modelId="{C7A85660-61FA-4D67-B2BF-6374071167FE}" srcId="{B95F41C8-21DF-4131-9EDE-43A6157C4FF8}" destId="{6062FC6F-DA64-48E1-95BD-4442F3B85F71}" srcOrd="1" destOrd="0" parTransId="{DDFFFD2B-1333-4EF5-85D5-0CF69CB83E81}" sibTransId="{C0007266-CEB0-4D8C-A7AD-2E0AFD9CF12B}"/>
    <dgm:cxn modelId="{1E0F3EAA-66FE-4E5A-A114-E06C72E70340}" srcId="{B95F41C8-21DF-4131-9EDE-43A6157C4FF8}" destId="{EBE3BF6A-3571-4738-ADDA-8EF79ABE6A24}" srcOrd="2" destOrd="0" parTransId="{DCB58FDC-6C1C-4983-8D52-42BD10DF74E2}" sibTransId="{D9B6DFA7-486A-490C-B128-A8BA010AE4E5}"/>
    <dgm:cxn modelId="{4E2059C0-1A69-4512-B220-C8F0941132D3}" type="presParOf" srcId="{6F4A410E-2517-4398-A486-F9F76ABA2A11}" destId="{63AF48BB-3FFF-4CCA-A28E-D875958038F2}" srcOrd="0" destOrd="0" presId="urn:microsoft.com/office/officeart/2008/layout/AscendingPictureAccentProcess"/>
    <dgm:cxn modelId="{35ED32EE-D97B-4636-B6D8-09A41421A333}" type="presParOf" srcId="{6F4A410E-2517-4398-A486-F9F76ABA2A11}" destId="{602A17BB-35BA-4166-89F8-BC9CC8A7AE21}" srcOrd="1" destOrd="0" presId="urn:microsoft.com/office/officeart/2008/layout/AscendingPictureAccentProcess"/>
    <dgm:cxn modelId="{A0A030A2-DD7D-4DE3-8E15-7CC17FB818DF}" type="presParOf" srcId="{6F4A410E-2517-4398-A486-F9F76ABA2A11}" destId="{6F940845-6F9C-44F4-B283-4BD3588B50A1}" srcOrd="2" destOrd="0" presId="urn:microsoft.com/office/officeart/2008/layout/AscendingPictureAccentProcess"/>
    <dgm:cxn modelId="{0BA8A865-D8C7-4EA6-8647-77D97F8211EE}" type="presParOf" srcId="{6F4A410E-2517-4398-A486-F9F76ABA2A11}" destId="{97A60865-A377-41C9-AECF-6BA8854A23E3}" srcOrd="3" destOrd="0" presId="urn:microsoft.com/office/officeart/2008/layout/AscendingPictureAccentProcess"/>
    <dgm:cxn modelId="{63C07D41-C7D1-44DC-8DC0-6CE910D2F957}" type="presParOf" srcId="{6F4A410E-2517-4398-A486-F9F76ABA2A11}" destId="{1B86FEBD-D219-46D0-9472-2402B3ADDEB1}" srcOrd="4" destOrd="0" presId="urn:microsoft.com/office/officeart/2008/layout/AscendingPictureAccentProcess"/>
    <dgm:cxn modelId="{796C36E4-4A42-4480-A4AD-07B36C3FAF7A}" type="presParOf" srcId="{6F4A410E-2517-4398-A486-F9F76ABA2A11}" destId="{05770A6B-7665-4476-8D25-9E96B5F9B13F}" srcOrd="5" destOrd="0" presId="urn:microsoft.com/office/officeart/2008/layout/AscendingPictureAccentProcess"/>
    <dgm:cxn modelId="{50E823AA-92B2-4E01-B553-7F88A8E48149}" type="presParOf" srcId="{6F4A410E-2517-4398-A486-F9F76ABA2A11}" destId="{F71AC083-55C4-4929-A46B-6B203BAB0BFC}" srcOrd="6" destOrd="0" presId="urn:microsoft.com/office/officeart/2008/layout/AscendingPictureAccentProcess"/>
    <dgm:cxn modelId="{4B86DA0B-7753-4C05-929B-7BAD3424DFE3}" type="presParOf" srcId="{6F4A410E-2517-4398-A486-F9F76ABA2A11}" destId="{D2642EA7-BAC5-4997-821D-486CE560BE4B}" srcOrd="7" destOrd="0" presId="urn:microsoft.com/office/officeart/2008/layout/AscendingPictureAccentProcess"/>
    <dgm:cxn modelId="{4B6AF30F-FC14-4AF8-B21C-A54F8C0128B2}" type="presParOf" srcId="{6F4A410E-2517-4398-A486-F9F76ABA2A11}" destId="{B2E8F999-1BD6-4C49-A3A9-AE3AB8E3FD2D}" srcOrd="8" destOrd="0" presId="urn:microsoft.com/office/officeart/2008/layout/AscendingPictureAccentProcess"/>
    <dgm:cxn modelId="{CE7A0869-3CD5-486F-8BCC-732556841CBB}" type="presParOf" srcId="{6F4A410E-2517-4398-A486-F9F76ABA2A11}" destId="{CC236D9A-C102-483D-848B-3C811C35F8A2}" srcOrd="9" destOrd="0" presId="urn:microsoft.com/office/officeart/2008/layout/AscendingPictureAccentProcess"/>
    <dgm:cxn modelId="{1F5AB0D4-FFCD-40B4-B918-EB3883778718}" type="presParOf" srcId="{6F4A410E-2517-4398-A486-F9F76ABA2A11}" destId="{BF39B92F-4EC4-4C33-B471-8737011F84BF}" srcOrd="10" destOrd="0" presId="urn:microsoft.com/office/officeart/2008/layout/AscendingPictureAccentProcess"/>
    <dgm:cxn modelId="{CFC6FBEA-F3B2-470F-B1CF-AC3256A0C7C8}" type="presParOf" srcId="{6F4A410E-2517-4398-A486-F9F76ABA2A11}" destId="{F7253694-FAF9-4A5D-B7CF-E21C439B3B70}" srcOrd="11" destOrd="0" presId="urn:microsoft.com/office/officeart/2008/layout/AscendingPictureAccentProcess"/>
    <dgm:cxn modelId="{01330BD3-EC4A-4274-A4E7-A95BEC42E425}" type="presParOf" srcId="{6F4A410E-2517-4398-A486-F9F76ABA2A11}" destId="{0DDA463D-BCFF-4CD5-9A2D-8D803EA094C6}" srcOrd="12" destOrd="0" presId="urn:microsoft.com/office/officeart/2008/layout/AscendingPictureAccentProcess"/>
    <dgm:cxn modelId="{0EDA8334-E100-4E3D-B728-4A337CB07628}" type="presParOf" srcId="{6F4A410E-2517-4398-A486-F9F76ABA2A11}" destId="{1DB55BC8-C8D3-4BE9-B677-56DEDDD6F48E}" srcOrd="13" destOrd="0" presId="urn:microsoft.com/office/officeart/2008/layout/AscendingPictureAccentProcess"/>
    <dgm:cxn modelId="{8DD0EAA1-7A6C-423C-8380-DF9CF050547D}" type="presParOf" srcId="{1DB55BC8-C8D3-4BE9-B677-56DEDDD6F48E}" destId="{00A7F903-F22E-4A9F-B3C9-483BDF336FC5}" srcOrd="0" destOrd="0" presId="urn:microsoft.com/office/officeart/2008/layout/AscendingPictureAccentProcess"/>
    <dgm:cxn modelId="{E7EC9B74-2C44-46A4-80E3-B9EFE8A013C5}" type="presParOf" srcId="{6F4A410E-2517-4398-A486-F9F76ABA2A11}" destId="{50DA53D2-14FD-4DE1-A0F2-7552017EBAFE}" srcOrd="14" destOrd="0" presId="urn:microsoft.com/office/officeart/2008/layout/AscendingPictureAccentProcess"/>
    <dgm:cxn modelId="{DF62E8A3-1DA3-49B0-8001-C80AC571C981}" type="presParOf" srcId="{6F4A410E-2517-4398-A486-F9F76ABA2A11}" destId="{91EE3B0E-D952-42D0-A819-81141BE98FC6}" srcOrd="15" destOrd="0" presId="urn:microsoft.com/office/officeart/2008/layout/AscendingPictureAccentProcess"/>
    <dgm:cxn modelId="{C9D25F97-0901-4814-9E23-93A059B9CE57}" type="presParOf" srcId="{91EE3B0E-D952-42D0-A819-81141BE98FC6}" destId="{9AB2F135-6F3E-4DAF-9791-7353F60F3CDF}" srcOrd="0" destOrd="0" presId="urn:microsoft.com/office/officeart/2008/layout/AscendingPictureAccentProcess"/>
    <dgm:cxn modelId="{CADC1A9F-30D9-4637-BAF4-8AC58E578298}" type="presParOf" srcId="{6F4A410E-2517-4398-A486-F9F76ABA2A11}" destId="{CF21A958-A87C-499F-B88A-69600B4C88EF}" srcOrd="16" destOrd="0" presId="urn:microsoft.com/office/officeart/2008/layout/AscendingPictureAccentProcess"/>
    <dgm:cxn modelId="{4C8E4A46-B208-41FA-8DB4-C95A08588F22}" type="presParOf" srcId="{6F4A410E-2517-4398-A486-F9F76ABA2A11}" destId="{025CF8AF-2C9A-47FD-9F01-BFD2E5DD4411}" srcOrd="17" destOrd="0" presId="urn:microsoft.com/office/officeart/2008/layout/AscendingPictureAccentProcess"/>
    <dgm:cxn modelId="{0DDD6BC4-A428-46CC-9519-29514FCC7D32}" type="presParOf" srcId="{025CF8AF-2C9A-47FD-9F01-BFD2E5DD4411}" destId="{E9D226FA-531E-4A43-AC3F-39DB42875EB6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F48BB-3FFF-4CCA-A28E-D875958038F2}">
      <dsp:nvSpPr>
        <dsp:cNvPr id="0" name=""/>
        <dsp:cNvSpPr/>
      </dsp:nvSpPr>
      <dsp:spPr>
        <a:xfrm>
          <a:off x="2996356" y="4509120"/>
          <a:ext cx="109866" cy="10986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2A17BB-35BA-4166-89F8-BC9CC8A7AE21}">
      <dsp:nvSpPr>
        <dsp:cNvPr id="0" name=""/>
        <dsp:cNvSpPr/>
      </dsp:nvSpPr>
      <dsp:spPr>
        <a:xfrm>
          <a:off x="2852339" y="4653136"/>
          <a:ext cx="109866" cy="109866"/>
        </a:xfrm>
        <a:prstGeom prst="ellipse">
          <a:avLst/>
        </a:prstGeom>
        <a:solidFill>
          <a:schemeClr val="accent3">
            <a:hueOff val="1022751"/>
            <a:satOff val="-1535"/>
            <a:lumOff val="-250"/>
            <a:alphaOff val="0"/>
          </a:schemeClr>
        </a:solidFill>
        <a:ln w="25400" cap="flat" cmpd="sng" algn="ctr">
          <a:solidFill>
            <a:schemeClr val="accent3">
              <a:hueOff val="1022751"/>
              <a:satOff val="-1535"/>
              <a:lumOff val="-2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940845-6F9C-44F4-B283-4BD3588B50A1}">
      <dsp:nvSpPr>
        <dsp:cNvPr id="0" name=""/>
        <dsp:cNvSpPr/>
      </dsp:nvSpPr>
      <dsp:spPr>
        <a:xfrm>
          <a:off x="2636316" y="4797152"/>
          <a:ext cx="109866" cy="109866"/>
        </a:xfrm>
        <a:prstGeom prst="ellipse">
          <a:avLst/>
        </a:prstGeom>
        <a:solidFill>
          <a:schemeClr val="accent3">
            <a:hueOff val="2045503"/>
            <a:satOff val="-3069"/>
            <a:lumOff val="-499"/>
            <a:alphaOff val="0"/>
          </a:schemeClr>
        </a:solidFill>
        <a:ln w="25400" cap="flat" cmpd="sng" algn="ctr">
          <a:solidFill>
            <a:schemeClr val="accent3">
              <a:hueOff val="2045503"/>
              <a:satOff val="-3069"/>
              <a:lumOff val="-49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A60865-A377-41C9-AECF-6BA8854A23E3}">
      <dsp:nvSpPr>
        <dsp:cNvPr id="0" name=""/>
        <dsp:cNvSpPr/>
      </dsp:nvSpPr>
      <dsp:spPr>
        <a:xfrm>
          <a:off x="3644427" y="3068960"/>
          <a:ext cx="109866" cy="109866"/>
        </a:xfrm>
        <a:prstGeom prst="ellipse">
          <a:avLst/>
        </a:prstGeom>
        <a:solidFill>
          <a:schemeClr val="accent3">
            <a:hueOff val="3068254"/>
            <a:satOff val="-4604"/>
            <a:lumOff val="-749"/>
            <a:alphaOff val="0"/>
          </a:schemeClr>
        </a:solidFill>
        <a:ln w="25400" cap="flat" cmpd="sng" algn="ctr">
          <a:solidFill>
            <a:schemeClr val="accent3">
              <a:hueOff val="3068254"/>
              <a:satOff val="-4604"/>
              <a:lumOff val="-7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86FEBD-D219-46D0-9472-2402B3ADDEB1}">
      <dsp:nvSpPr>
        <dsp:cNvPr id="0" name=""/>
        <dsp:cNvSpPr/>
      </dsp:nvSpPr>
      <dsp:spPr>
        <a:xfrm>
          <a:off x="3572419" y="3284984"/>
          <a:ext cx="109866" cy="109866"/>
        </a:xfrm>
        <a:prstGeom prst="ellipse">
          <a:avLst/>
        </a:prstGeom>
        <a:solidFill>
          <a:schemeClr val="accent3">
            <a:hueOff val="4091005"/>
            <a:satOff val="-6138"/>
            <a:lumOff val="-998"/>
            <a:alphaOff val="0"/>
          </a:schemeClr>
        </a:solidFill>
        <a:ln w="25400" cap="flat" cmpd="sng" algn="ctr">
          <a:solidFill>
            <a:schemeClr val="accent3">
              <a:hueOff val="4091005"/>
              <a:satOff val="-6138"/>
              <a:lumOff val="-9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770A6B-7665-4476-8D25-9E96B5F9B13F}">
      <dsp:nvSpPr>
        <dsp:cNvPr id="0" name=""/>
        <dsp:cNvSpPr/>
      </dsp:nvSpPr>
      <dsp:spPr>
        <a:xfrm>
          <a:off x="4351139" y="1532601"/>
          <a:ext cx="109866" cy="109866"/>
        </a:xfrm>
        <a:prstGeom prst="ellipse">
          <a:avLst/>
        </a:prstGeom>
        <a:solidFill>
          <a:schemeClr val="accent3">
            <a:hueOff val="5113756"/>
            <a:satOff val="-7673"/>
            <a:lumOff val="-1248"/>
            <a:alphaOff val="0"/>
          </a:schemeClr>
        </a:solidFill>
        <a:ln w="25400" cap="flat" cmpd="sng" algn="ctr">
          <a:solidFill>
            <a:schemeClr val="accent3">
              <a:hueOff val="5113756"/>
              <a:satOff val="-7673"/>
              <a:lumOff val="-124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1AC083-55C4-4929-A46B-6B203BAB0BFC}">
      <dsp:nvSpPr>
        <dsp:cNvPr id="0" name=""/>
        <dsp:cNvSpPr/>
      </dsp:nvSpPr>
      <dsp:spPr>
        <a:xfrm>
          <a:off x="4503853" y="1435621"/>
          <a:ext cx="109866" cy="109866"/>
        </a:xfrm>
        <a:prstGeom prst="ellipse">
          <a:avLst/>
        </a:prstGeom>
        <a:solidFill>
          <a:schemeClr val="accent3">
            <a:hueOff val="6136507"/>
            <a:satOff val="-9207"/>
            <a:lumOff val="-1497"/>
            <a:alphaOff val="0"/>
          </a:schemeClr>
        </a:solidFill>
        <a:ln w="25400" cap="flat" cmpd="sng" algn="ctr">
          <a:solidFill>
            <a:schemeClr val="accent3">
              <a:hueOff val="6136507"/>
              <a:satOff val="-9207"/>
              <a:lumOff val="-14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642EA7-BAC5-4997-821D-486CE560BE4B}">
      <dsp:nvSpPr>
        <dsp:cNvPr id="0" name=""/>
        <dsp:cNvSpPr/>
      </dsp:nvSpPr>
      <dsp:spPr>
        <a:xfrm>
          <a:off x="4656568" y="1338641"/>
          <a:ext cx="109866" cy="109866"/>
        </a:xfrm>
        <a:prstGeom prst="ellipse">
          <a:avLst/>
        </a:prstGeom>
        <a:solidFill>
          <a:schemeClr val="accent3">
            <a:hueOff val="7159259"/>
            <a:satOff val="-10742"/>
            <a:lumOff val="-1747"/>
            <a:alphaOff val="0"/>
          </a:schemeClr>
        </a:solidFill>
        <a:ln w="25400" cap="flat" cmpd="sng" algn="ctr">
          <a:solidFill>
            <a:schemeClr val="accent3">
              <a:hueOff val="7159259"/>
              <a:satOff val="-10742"/>
              <a:lumOff val="-174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E8F999-1BD6-4C49-A3A9-AE3AB8E3FD2D}">
      <dsp:nvSpPr>
        <dsp:cNvPr id="0" name=""/>
        <dsp:cNvSpPr/>
      </dsp:nvSpPr>
      <dsp:spPr>
        <a:xfrm>
          <a:off x="4809283" y="1435621"/>
          <a:ext cx="109866" cy="109866"/>
        </a:xfrm>
        <a:prstGeom prst="ellipse">
          <a:avLst/>
        </a:prstGeom>
        <a:solidFill>
          <a:schemeClr val="accent3">
            <a:hueOff val="8182010"/>
            <a:satOff val="-12276"/>
            <a:lumOff val="-1996"/>
            <a:alphaOff val="0"/>
          </a:schemeClr>
        </a:solidFill>
        <a:ln w="25400" cap="flat" cmpd="sng" algn="ctr">
          <a:solidFill>
            <a:schemeClr val="accent3">
              <a:hueOff val="8182010"/>
              <a:satOff val="-12276"/>
              <a:lumOff val="-19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236D9A-C102-483D-848B-3C811C35F8A2}">
      <dsp:nvSpPr>
        <dsp:cNvPr id="0" name=""/>
        <dsp:cNvSpPr/>
      </dsp:nvSpPr>
      <dsp:spPr>
        <a:xfrm>
          <a:off x="4961998" y="1532601"/>
          <a:ext cx="109866" cy="109866"/>
        </a:xfrm>
        <a:prstGeom prst="ellipse">
          <a:avLst/>
        </a:prstGeom>
        <a:solidFill>
          <a:schemeClr val="accent3">
            <a:hueOff val="9204761"/>
            <a:satOff val="-13811"/>
            <a:lumOff val="-2246"/>
            <a:alphaOff val="0"/>
          </a:schemeClr>
        </a:solidFill>
        <a:ln w="25400" cap="flat" cmpd="sng" algn="ctr">
          <a:solidFill>
            <a:schemeClr val="accent3">
              <a:hueOff val="9204761"/>
              <a:satOff val="-13811"/>
              <a:lumOff val="-224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39B92F-4EC4-4C33-B471-8737011F84BF}">
      <dsp:nvSpPr>
        <dsp:cNvPr id="0" name=""/>
        <dsp:cNvSpPr/>
      </dsp:nvSpPr>
      <dsp:spPr>
        <a:xfrm>
          <a:off x="4656568" y="1543075"/>
          <a:ext cx="109866" cy="109866"/>
        </a:xfrm>
        <a:prstGeom prst="ellipse">
          <a:avLst/>
        </a:prstGeom>
        <a:solidFill>
          <a:schemeClr val="accent3">
            <a:hueOff val="10227513"/>
            <a:satOff val="-15345"/>
            <a:lumOff val="-2495"/>
            <a:alphaOff val="0"/>
          </a:schemeClr>
        </a:solidFill>
        <a:ln w="25400" cap="flat" cmpd="sng" algn="ctr">
          <a:solidFill>
            <a:schemeClr val="accent3">
              <a:hueOff val="10227513"/>
              <a:satOff val="-15345"/>
              <a:lumOff val="-249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253694-FAF9-4A5D-B7CF-E21C439B3B70}">
      <dsp:nvSpPr>
        <dsp:cNvPr id="0" name=""/>
        <dsp:cNvSpPr/>
      </dsp:nvSpPr>
      <dsp:spPr>
        <a:xfrm>
          <a:off x="4656568" y="1747897"/>
          <a:ext cx="109866" cy="109866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DA463D-BCFF-4CD5-9A2D-8D803EA094C6}">
      <dsp:nvSpPr>
        <dsp:cNvPr id="0" name=""/>
        <dsp:cNvSpPr/>
      </dsp:nvSpPr>
      <dsp:spPr>
        <a:xfrm>
          <a:off x="2780332" y="5229198"/>
          <a:ext cx="1279232" cy="4857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1613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300" kern="1200" dirty="0" smtClean="0"/>
            <a:t>ADN </a:t>
          </a:r>
          <a:endParaRPr lang="es-CO" sz="1300" kern="1200" dirty="0"/>
        </a:p>
      </dsp:txBody>
      <dsp:txXfrm>
        <a:off x="2804045" y="5252911"/>
        <a:ext cx="1231806" cy="438334"/>
      </dsp:txXfrm>
    </dsp:sp>
    <dsp:sp modelId="{00A7F903-F22E-4A9F-B3C9-483BDF336FC5}">
      <dsp:nvSpPr>
        <dsp:cNvPr id="0" name=""/>
        <dsp:cNvSpPr/>
      </dsp:nvSpPr>
      <dsp:spPr>
        <a:xfrm>
          <a:off x="1734457" y="4869161"/>
          <a:ext cx="1224146" cy="1242604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DA53D2-14FD-4DE1-A0F2-7552017EBAFE}">
      <dsp:nvSpPr>
        <dsp:cNvPr id="0" name=""/>
        <dsp:cNvSpPr/>
      </dsp:nvSpPr>
      <dsp:spPr>
        <a:xfrm>
          <a:off x="3644429" y="3284982"/>
          <a:ext cx="2982948" cy="1523442"/>
        </a:xfrm>
        <a:prstGeom prst="round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1613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300" kern="1200" dirty="0" smtClean="0"/>
            <a:t>Es un polinucleótido que contiene la información genética usada en el desarrollo y  funcionamiento de los organismos y es responsable de la transmisión hereditaria.</a:t>
          </a:r>
          <a:endParaRPr lang="es-CO" sz="1300" kern="1200" dirty="0"/>
        </a:p>
      </dsp:txBody>
      <dsp:txXfrm>
        <a:off x="3718797" y="3359350"/>
        <a:ext cx="2834212" cy="1374706"/>
      </dsp:txXfrm>
    </dsp:sp>
    <dsp:sp modelId="{9AB2F135-6F3E-4DAF-9791-7353F60F3CDF}">
      <dsp:nvSpPr>
        <dsp:cNvPr id="0" name=""/>
        <dsp:cNvSpPr/>
      </dsp:nvSpPr>
      <dsp:spPr>
        <a:xfrm>
          <a:off x="2915817" y="3372470"/>
          <a:ext cx="1098668" cy="1098590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21A958-A87C-499F-B88A-69600B4C88EF}">
      <dsp:nvSpPr>
        <dsp:cNvPr id="0" name=""/>
        <dsp:cNvSpPr/>
      </dsp:nvSpPr>
      <dsp:spPr>
        <a:xfrm>
          <a:off x="4030788" y="1916832"/>
          <a:ext cx="2749212" cy="1211479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1613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 smtClean="0"/>
            <a:t>Está en los núcleos celulares, mitocondrias y cloroplastos  (células vegetales)</a:t>
          </a:r>
          <a:endParaRPr lang="es-CO" sz="1200" kern="1200" dirty="0"/>
        </a:p>
      </dsp:txBody>
      <dsp:txXfrm>
        <a:off x="4089928" y="1975972"/>
        <a:ext cx="2630932" cy="1093199"/>
      </dsp:txXfrm>
    </dsp:sp>
    <dsp:sp modelId="{E9D226FA-531E-4A43-AC3F-39DB42875EB6}">
      <dsp:nvSpPr>
        <dsp:cNvPr id="0" name=""/>
        <dsp:cNvSpPr/>
      </dsp:nvSpPr>
      <dsp:spPr>
        <a:xfrm>
          <a:off x="3455477" y="2060847"/>
          <a:ext cx="1044514" cy="954587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5000" r="-5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7D546-3F34-4745-85A4-BD4E87768DB9}" type="datetimeFigureOut">
              <a:rPr lang="es-CO" smtClean="0"/>
              <a:t>24/03/2012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B4D5F-DAB1-4C6A-AD01-619223F79F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87675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7D546-3F34-4745-85A4-BD4E87768DB9}" type="datetimeFigureOut">
              <a:rPr lang="es-CO" smtClean="0"/>
              <a:t>24/03/2012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B4D5F-DAB1-4C6A-AD01-619223F79F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4173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7D546-3F34-4745-85A4-BD4E87768DB9}" type="datetimeFigureOut">
              <a:rPr lang="es-CO" smtClean="0"/>
              <a:t>24/03/2012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B4D5F-DAB1-4C6A-AD01-619223F79F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25035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7D546-3F34-4745-85A4-BD4E87768DB9}" type="datetimeFigureOut">
              <a:rPr lang="es-CO" smtClean="0"/>
              <a:t>24/03/2012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B4D5F-DAB1-4C6A-AD01-619223F79F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0055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7D546-3F34-4745-85A4-BD4E87768DB9}" type="datetimeFigureOut">
              <a:rPr lang="es-CO" smtClean="0"/>
              <a:t>24/03/2012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B4D5F-DAB1-4C6A-AD01-619223F79F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99250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7D546-3F34-4745-85A4-BD4E87768DB9}" type="datetimeFigureOut">
              <a:rPr lang="es-CO" smtClean="0"/>
              <a:t>24/03/2012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B4D5F-DAB1-4C6A-AD01-619223F79F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7366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7D546-3F34-4745-85A4-BD4E87768DB9}" type="datetimeFigureOut">
              <a:rPr lang="es-CO" smtClean="0"/>
              <a:t>24/03/2012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B4D5F-DAB1-4C6A-AD01-619223F79F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77929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7D546-3F34-4745-85A4-BD4E87768DB9}" type="datetimeFigureOut">
              <a:rPr lang="es-CO" smtClean="0"/>
              <a:t>24/03/2012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B4D5F-DAB1-4C6A-AD01-619223F79F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98355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7D546-3F34-4745-85A4-BD4E87768DB9}" type="datetimeFigureOut">
              <a:rPr lang="es-CO" smtClean="0"/>
              <a:t>24/03/2012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B4D5F-DAB1-4C6A-AD01-619223F79F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1500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7D546-3F34-4745-85A4-BD4E87768DB9}" type="datetimeFigureOut">
              <a:rPr lang="es-CO" smtClean="0"/>
              <a:t>24/03/2012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B4D5F-DAB1-4C6A-AD01-619223F79F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9856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7D546-3F34-4745-85A4-BD4E87768DB9}" type="datetimeFigureOut">
              <a:rPr lang="es-CO" smtClean="0"/>
              <a:t>24/03/2012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B4D5F-DAB1-4C6A-AD01-619223F79F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21446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7D546-3F34-4745-85A4-BD4E87768DB9}" type="datetimeFigureOut">
              <a:rPr lang="es-CO" smtClean="0"/>
              <a:t>24/03/2012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B4D5F-DAB1-4C6A-AD01-619223F79F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5899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8690260"/>
              </p:ext>
            </p:extLst>
          </p:nvPr>
        </p:nvGraphicFramePr>
        <p:xfrm>
          <a:off x="0" y="0"/>
          <a:ext cx="9144000" cy="6525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5 Rectángulo"/>
          <p:cNvSpPr/>
          <p:nvPr/>
        </p:nvSpPr>
        <p:spPr>
          <a:xfrm>
            <a:off x="1043608" y="3660157"/>
            <a:ext cx="1728192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¿Qué es?</a:t>
            </a:r>
            <a:endParaRPr lang="es-ES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1043608" y="2197201"/>
            <a:ext cx="23042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s-ES" sz="2800" b="1" cap="none" spc="0" dirty="0" smtClean="0">
                <a:ln>
                  <a:noFill/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¿Dónde está?</a:t>
            </a:r>
            <a:endParaRPr lang="es-ES" sz="2800" b="1" cap="none" spc="0" dirty="0">
              <a:ln>
                <a:noFill/>
                <a:prstDash val="solid"/>
              </a:ln>
              <a:solidFill>
                <a:srgbClr val="7030A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167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47</Words>
  <Application>Microsoft Office PowerPoint</Application>
  <PresentationFormat>Presentación en pantalla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Diana</dc:creator>
  <cp:lastModifiedBy>Diana</cp:lastModifiedBy>
  <cp:revision>4</cp:revision>
  <dcterms:created xsi:type="dcterms:W3CDTF">2012-03-25T01:04:22Z</dcterms:created>
  <dcterms:modified xsi:type="dcterms:W3CDTF">2012-03-25T01:40:13Z</dcterms:modified>
</cp:coreProperties>
</file>